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77" r:id="rId1"/>
  </p:sldMasterIdLst>
  <p:notesMasterIdLst>
    <p:notesMasterId r:id="rId7"/>
  </p:notesMasterIdLst>
  <p:sldIdLst>
    <p:sldId id="348" r:id="rId2"/>
    <p:sldId id="352" r:id="rId3"/>
    <p:sldId id="355" r:id="rId4"/>
    <p:sldId id="356" r:id="rId5"/>
    <p:sldId id="358" r:id="rId6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7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4EA1"/>
    <a:srgbClr val="40B6E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6353" autoAdjust="0"/>
  </p:normalViewPr>
  <p:slideViewPr>
    <p:cSldViewPr snapToGrid="0">
      <p:cViewPr varScale="1">
        <p:scale>
          <a:sx n="110" d="100"/>
          <a:sy n="110" d="100"/>
        </p:scale>
        <p:origin x="738" y="114"/>
      </p:cViewPr>
      <p:guideLst>
        <p:guide orient="horz" pos="2227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09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4259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106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7392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6675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2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66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118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030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7EAAA5BF-2DED-6187-59BF-4B6339833F8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50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86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D8286770-6B52-FC97-55AE-F6B823E83BED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EFF4D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9240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69735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360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image" Target="../media/image14.png"/><Relationship Id="rId3" Type="http://schemas.openxmlformats.org/officeDocument/2006/relationships/image" Target="../media/image9.svg"/><Relationship Id="rId7" Type="http://schemas.openxmlformats.org/officeDocument/2006/relationships/slide" Target="slide1.xml"/><Relationship Id="rId12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11" Type="http://schemas.openxmlformats.org/officeDocument/2006/relationships/slide" Target="slide5.xml"/><Relationship Id="rId5" Type="http://schemas.openxmlformats.org/officeDocument/2006/relationships/image" Target="../media/image11.png"/><Relationship Id="rId10" Type="http://schemas.openxmlformats.org/officeDocument/2006/relationships/slide" Target="slide4.xml"/><Relationship Id="rId4" Type="http://schemas.openxmlformats.org/officeDocument/2006/relationships/image" Target="../media/image10.png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8.png"/><Relationship Id="rId3" Type="http://schemas.openxmlformats.org/officeDocument/2006/relationships/image" Target="../media/image11.png"/><Relationship Id="rId7" Type="http://schemas.openxmlformats.org/officeDocument/2006/relationships/slide" Target="slide3.xml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11" Type="http://schemas.openxmlformats.org/officeDocument/2006/relationships/image" Target="../media/image16.png"/><Relationship Id="rId5" Type="http://schemas.openxmlformats.org/officeDocument/2006/relationships/slide" Target="slide1.xml"/><Relationship Id="rId10" Type="http://schemas.openxmlformats.org/officeDocument/2006/relationships/image" Target="../media/image15.png"/><Relationship Id="rId4" Type="http://schemas.openxmlformats.org/officeDocument/2006/relationships/image" Target="../media/image12.png"/><Relationship Id="rId9" Type="http://schemas.openxmlformats.org/officeDocument/2006/relationships/slide" Target="slide5.xml"/><Relationship Id="rId1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slide" Target="slide2.xml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.xml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slide" Target="slide5.xml"/><Relationship Id="rId4" Type="http://schemas.openxmlformats.org/officeDocument/2006/relationships/image" Target="../media/image11.png"/><Relationship Id="rId9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19.png"/><Relationship Id="rId3" Type="http://schemas.openxmlformats.org/officeDocument/2006/relationships/image" Target="../media/image16.png"/><Relationship Id="rId7" Type="http://schemas.openxmlformats.org/officeDocument/2006/relationships/slide" Target="slide2.xml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.xml"/><Relationship Id="rId11" Type="http://schemas.openxmlformats.org/officeDocument/2006/relationships/image" Target="../media/image17.png"/><Relationship Id="rId5" Type="http://schemas.openxmlformats.org/officeDocument/2006/relationships/image" Target="../media/image12.png"/><Relationship Id="rId10" Type="http://schemas.openxmlformats.org/officeDocument/2006/relationships/slide" Target="slide5.xml"/><Relationship Id="rId4" Type="http://schemas.openxmlformats.org/officeDocument/2006/relationships/image" Target="../media/image11.png"/><Relationship Id="rId9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9.png"/><Relationship Id="rId3" Type="http://schemas.openxmlformats.org/officeDocument/2006/relationships/image" Target="../media/image11.png"/><Relationship Id="rId7" Type="http://schemas.openxmlformats.org/officeDocument/2006/relationships/slide" Target="slide3.xml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11" Type="http://schemas.openxmlformats.org/officeDocument/2006/relationships/image" Target="../media/image17.png"/><Relationship Id="rId5" Type="http://schemas.openxmlformats.org/officeDocument/2006/relationships/slide" Target="slide1.xml"/><Relationship Id="rId10" Type="http://schemas.openxmlformats.org/officeDocument/2006/relationships/image" Target="../media/image16.png"/><Relationship Id="rId4" Type="http://schemas.openxmlformats.org/officeDocument/2006/relationships/image" Target="../media/image12.png"/><Relationship Id="rId9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그룹 12">
            <a:extLst>
              <a:ext uri="{FF2B5EF4-FFF2-40B4-BE49-F238E27FC236}">
                <a16:creationId xmlns:a16="http://schemas.microsoft.com/office/drawing/2014/main" id="{11934ACC-FC0F-A454-1F14-65B598EA8955}"/>
              </a:ext>
            </a:extLst>
          </p:cNvPr>
          <p:cNvGrpSpPr/>
          <p:nvPr/>
        </p:nvGrpSpPr>
        <p:grpSpPr>
          <a:xfrm>
            <a:off x="890342" y="1231659"/>
            <a:ext cx="1544578" cy="1544578"/>
            <a:chOff x="890342" y="1231659"/>
            <a:chExt cx="1544578" cy="1544578"/>
          </a:xfrm>
        </p:grpSpPr>
        <p:sp>
          <p:nvSpPr>
            <p:cNvPr id="14" name="타원 13">
              <a:extLst>
                <a:ext uri="{FF2B5EF4-FFF2-40B4-BE49-F238E27FC236}">
                  <a16:creationId xmlns:a16="http://schemas.microsoft.com/office/drawing/2014/main" id="{4EB9E3DD-4F2E-7784-E6FB-E917A0AD8784}"/>
                </a:ext>
              </a:extLst>
            </p:cNvPr>
            <p:cNvSpPr/>
            <p:nvPr/>
          </p:nvSpPr>
          <p:spPr>
            <a:xfrm>
              <a:off x="890342" y="1231659"/>
              <a:ext cx="1544578" cy="154457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5" name="그래픽 37">
              <a:extLst>
                <a:ext uri="{FF2B5EF4-FFF2-40B4-BE49-F238E27FC236}">
                  <a16:creationId xmlns:a16="http://schemas.microsoft.com/office/drawing/2014/main" id="{A421FFF1-EBED-F7F1-42DA-D75286B16A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09526" y="1506366"/>
              <a:ext cx="506209" cy="1039060"/>
            </a:xfrm>
            <a:prstGeom prst="rect">
              <a:avLst/>
            </a:prstGeom>
          </p:spPr>
        </p:pic>
      </p:grpSp>
      <p:sp>
        <p:nvSpPr>
          <p:cNvPr id="52" name="TextBox 51"/>
          <p:cNvSpPr txBox="1"/>
          <p:nvPr/>
        </p:nvSpPr>
        <p:spPr>
          <a:xfrm>
            <a:off x="2581621" y="1571030"/>
            <a:ext cx="1677504" cy="10057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6000" b="1" spc="-30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2" name="그룹 1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3" name="그림 2"/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8" name="TextBox 17"/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en-US" altLang="ko-KR" sz="2000" b="1">
                  <a:latin typeface="맑은 고딕"/>
                  <a:ea typeface="맑은 고딕"/>
                </a:rPr>
                <a:t>8</a:t>
              </a: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~9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lang="ko-KR" altLang="en-US" sz="2000" b="1"/>
            </a:p>
          </p:txBody>
        </p:sp>
      </p:grpSp>
      <p:sp>
        <p:nvSpPr>
          <p:cNvPr id="19" name="사각형: 둥근 모서리 18"/>
          <p:cNvSpPr/>
          <p:nvPr/>
        </p:nvSpPr>
        <p:spPr>
          <a:xfrm>
            <a:off x="10116022" y="6431280"/>
            <a:ext cx="1873338" cy="350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20" name="그룹 19"/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21" name="직사각형 20"/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24" name="그림 23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8" name="그림 27">
            <a:hlinkClick r:id="" action="ppaction://hlinkshowjump?jump=previousslide"/>
          </p:cNvPr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17" name="그룹 16"/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7" name="사각형: 둥근 모서리 6">
              <a:hlinkClick r:id="rId7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8" name="사각형: 둥근 모서리 7">
              <a:hlinkClick r:id="rId8" action="ppaction://hlinksldjump"/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9" action="ppaction://hlinksldjump"/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10" action="ppaction://hlinksldjump"/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1" action="ppaction://hlinksldjump"/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Group 4">
            <a:extLst>
              <a:ext uri="{FF2B5EF4-FFF2-40B4-BE49-F238E27FC236}">
                <a16:creationId xmlns:a16="http://schemas.microsoft.com/office/drawing/2014/main" id="{B5EB1DAD-F24E-96B6-749F-A74C95D4F386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5" name="그룹 20">
              <a:extLst>
                <a:ext uri="{FF2B5EF4-FFF2-40B4-BE49-F238E27FC236}">
                  <a16:creationId xmlns:a16="http://schemas.microsoft.com/office/drawing/2014/main" id="{7BB3460F-823B-585E-9D39-9AE222EC4A76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11" name="그림 23">
                <a:extLst>
                  <a:ext uri="{FF2B5EF4-FFF2-40B4-BE49-F238E27FC236}">
                    <a16:creationId xmlns:a16="http://schemas.microsoft.com/office/drawing/2014/main" id="{F46CC531-C318-C5CC-DB96-DB840D3012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12" name="TextBox 5">
                <a:extLst>
                  <a:ext uri="{FF2B5EF4-FFF2-40B4-BE49-F238E27FC236}">
                    <a16:creationId xmlns:a16="http://schemas.microsoft.com/office/drawing/2014/main" id="{704C2294-EA74-2B97-7849-8D1111EC102B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5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10" name="Picture 11">
              <a:extLst>
                <a:ext uri="{FF2B5EF4-FFF2-40B4-BE49-F238E27FC236}">
                  <a16:creationId xmlns:a16="http://schemas.microsoft.com/office/drawing/2014/main" id="{1763C80A-4EFF-8549-331A-D268980DA9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415264" y="1921472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lvl="0" algn="ctr">
              <a:defRPr/>
            </a:pPr>
            <a:r>
              <a:rPr lang="en-US" altLang="ko-KR" sz="3200" b="1">
                <a:solidFill>
                  <a:schemeClr val="bg1"/>
                </a:solidFill>
                <a:effectLst/>
              </a:rPr>
              <a:t>1</a:t>
            </a:r>
            <a:endParaRPr lang="ko-KR" altLang="en-US" sz="3200" b="1">
              <a:solidFill>
                <a:schemeClr val="bg1"/>
              </a:solidFill>
              <a:effectLst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latin typeface="맑은 고딕"/>
              </a:rPr>
              <a:t>수</a:t>
            </a:r>
            <a:r>
              <a:rPr lang="en-US" altLang="ko-KR" sz="3600" b="1" spc="-300" dirty="0">
                <a:latin typeface="맑은 고딕"/>
              </a:rPr>
              <a:t> </a:t>
            </a:r>
            <a:r>
              <a:rPr lang="ko-KR" altLang="en-US" sz="3600" b="1" spc="-300" dirty="0">
                <a:latin typeface="맑은 고딕"/>
              </a:rPr>
              <a:t>모형을</a:t>
            </a:r>
            <a:r>
              <a:rPr lang="en-US" altLang="ko-KR" sz="3600" b="1" spc="-300" dirty="0">
                <a:latin typeface="맑은 고딕"/>
              </a:rPr>
              <a:t> </a:t>
            </a:r>
            <a:r>
              <a:rPr lang="ko-KR" altLang="en-US" sz="3600" b="1" spc="-300" dirty="0">
                <a:latin typeface="맑은 고딕"/>
              </a:rPr>
              <a:t>보고      안에 알맞은 수를 써넣으세요</a:t>
            </a:r>
            <a:r>
              <a:rPr lang="en-US" altLang="ko-KR" sz="3600" b="1" spc="-300" dirty="0">
                <a:latin typeface="맑은 고딕"/>
              </a:rPr>
              <a:t>.</a:t>
            </a:r>
          </a:p>
        </p:txBody>
      </p:sp>
      <p:sp>
        <p:nvSpPr>
          <p:cNvPr id="64" name="사각형: 둥근 모서리 63"/>
          <p:cNvSpPr/>
          <p:nvPr/>
        </p:nvSpPr>
        <p:spPr>
          <a:xfrm>
            <a:off x="1255961" y="1463115"/>
            <a:ext cx="1226551" cy="381353"/>
          </a:xfrm>
          <a:prstGeom prst="roundRect">
            <a:avLst>
              <a:gd name="adj" fmla="val 50000"/>
            </a:avLst>
          </a:prstGeom>
          <a:noFill/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en-US" altLang="ko-KR" sz="1600" b="1">
                <a:solidFill>
                  <a:schemeClr val="accent2">
                    <a:lumMod val="50000"/>
                  </a:schemeClr>
                </a:solidFill>
              </a:rPr>
              <a:t>3-1 </a:t>
            </a:r>
            <a:r>
              <a:rPr lang="ko-KR" altLang="en-US" sz="1600" b="1">
                <a:solidFill>
                  <a:schemeClr val="accent2">
                    <a:lumMod val="50000"/>
                  </a:schemeClr>
                </a:solidFill>
              </a:rPr>
              <a:t>곱셈</a:t>
            </a:r>
          </a:p>
        </p:txBody>
      </p:sp>
      <p:sp>
        <p:nvSpPr>
          <p:cNvPr id="6" name="순서도: 연결자 5"/>
          <p:cNvSpPr/>
          <p:nvPr/>
        </p:nvSpPr>
        <p:spPr>
          <a:xfrm>
            <a:off x="611193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anchor="ctr" anchorCtr="1">
            <a:no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en-US" altLang="ko-KR" sz="3200" b="1" spc="-300">
                <a:solidFill>
                  <a:schemeClr val="bg1"/>
                </a:solidFill>
              </a:rPr>
              <a:t>1</a:t>
            </a:r>
            <a:endParaRPr lang="ko-KR" altLang="en-US" sz="3200" b="1" spc="-300">
              <a:solidFill>
                <a:schemeClr val="bg1"/>
              </a:solidFill>
            </a:endParaRPr>
          </a:p>
        </p:txBody>
      </p:sp>
      <p:sp>
        <p:nvSpPr>
          <p:cNvPr id="7" name="사각형: 둥근 모서리 6"/>
          <p:cNvSpPr/>
          <p:nvPr/>
        </p:nvSpPr>
        <p:spPr>
          <a:xfrm>
            <a:off x="10116022" y="6431280"/>
            <a:ext cx="1873338" cy="350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9" name="직사각형 8"/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 b="1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3" name="그림 12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4" name="그림 13">
            <a:hlinkClick r:id="" action="ppaction://hlinkshowjump?jump=previousslide"/>
          </p:cNvPr>
          <p:cNvPicPr>
            <a:picLocks noChangeAspect="1"/>
          </p:cNvPicPr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" name="그룹 3"/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7" name="사각형: 둥근 모서리 26">
              <a:hlinkClick r:id="rId5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6" action="ppaction://hlinksldjump"/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7" action="ppaction://hlinksldjump"/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32">
              <a:hlinkClick r:id="rId8" action="ppaction://hlinksldjump"/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40">
              <a:hlinkClick r:id="rId9" action="ppaction://hlinksldjump"/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81" name="직사각형 80"/>
          <p:cNvSpPr/>
          <p:nvPr/>
        </p:nvSpPr>
        <p:spPr>
          <a:xfrm>
            <a:off x="2485159" y="2792556"/>
            <a:ext cx="562841" cy="4416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91" name="그룹 90"/>
          <p:cNvGrpSpPr/>
          <p:nvPr/>
        </p:nvGrpSpPr>
        <p:grpSpPr>
          <a:xfrm>
            <a:off x="2637559" y="2674553"/>
            <a:ext cx="6875839" cy="3163933"/>
            <a:chOff x="2637559" y="2674553"/>
            <a:chExt cx="6875839" cy="3163933"/>
          </a:xfrm>
        </p:grpSpPr>
        <p:pic>
          <p:nvPicPr>
            <p:cNvPr id="80" name="그림 79"/>
            <p:cNvPicPr>
              <a:picLocks noChangeAspect="1"/>
            </p:cNvPicPr>
            <p:nvPr/>
          </p:nvPicPr>
          <p:blipFill rotWithShape="1">
            <a:blip r:embed="rId10"/>
            <a:stretch>
              <a:fillRect/>
            </a:stretch>
          </p:blipFill>
          <p:spPr>
            <a:xfrm>
              <a:off x="2678602" y="2674553"/>
              <a:ext cx="6834795" cy="3163933"/>
            </a:xfrm>
            <a:prstGeom prst="rect">
              <a:avLst/>
            </a:prstGeom>
          </p:spPr>
        </p:pic>
        <p:sp>
          <p:nvSpPr>
            <p:cNvPr id="82" name="직사각형 81"/>
            <p:cNvSpPr/>
            <p:nvPr/>
          </p:nvSpPr>
          <p:spPr>
            <a:xfrm>
              <a:off x="2637559" y="2823729"/>
              <a:ext cx="562841" cy="562841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5673436" y="4707947"/>
              <a:ext cx="779318" cy="311727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7107382" y="4704483"/>
              <a:ext cx="779318" cy="311727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4311361" y="5362573"/>
              <a:ext cx="1186295" cy="320387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5706341" y="5346988"/>
              <a:ext cx="779318" cy="36368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7" name="직사각형 86"/>
            <p:cNvSpPr/>
            <p:nvPr/>
          </p:nvSpPr>
          <p:spPr>
            <a:xfrm>
              <a:off x="7109114" y="5343525"/>
              <a:ext cx="779318" cy="36368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8" name="직사각형 87"/>
            <p:cNvSpPr/>
            <p:nvPr/>
          </p:nvSpPr>
          <p:spPr>
            <a:xfrm>
              <a:off x="8577696" y="5351317"/>
              <a:ext cx="779318" cy="36368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9" name="직사각형 88"/>
            <p:cNvSpPr/>
            <p:nvPr/>
          </p:nvSpPr>
          <p:spPr>
            <a:xfrm>
              <a:off x="8300605" y="3516456"/>
              <a:ext cx="779318" cy="363682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sp>
        <p:nvSpPr>
          <p:cNvPr id="92" name="TextBox 61"/>
          <p:cNvSpPr txBox="1"/>
          <p:nvPr/>
        </p:nvSpPr>
        <p:spPr>
          <a:xfrm>
            <a:off x="2716970" y="2856583"/>
            <a:ext cx="523590" cy="4854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latin typeface="맑은 고딕"/>
              </a:rPr>
              <a:t>35</a:t>
            </a:r>
          </a:p>
        </p:txBody>
      </p:sp>
      <p:sp>
        <p:nvSpPr>
          <p:cNvPr id="94" name="TextBox 61"/>
          <p:cNvSpPr txBox="1"/>
          <p:nvPr/>
        </p:nvSpPr>
        <p:spPr>
          <a:xfrm>
            <a:off x="8489120" y="3495675"/>
            <a:ext cx="315773" cy="4854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000000"/>
                </a:solidFill>
                <a:latin typeface="맑은 고딕"/>
              </a:rPr>
              <a:t>5</a:t>
            </a:r>
          </a:p>
        </p:txBody>
      </p:sp>
      <p:sp>
        <p:nvSpPr>
          <p:cNvPr id="95" name="TextBox 61"/>
          <p:cNvSpPr txBox="1"/>
          <p:nvPr/>
        </p:nvSpPr>
        <p:spPr>
          <a:xfrm>
            <a:off x="5652363" y="4636892"/>
            <a:ext cx="887273" cy="4854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000000"/>
                </a:solidFill>
                <a:latin typeface="맑은 고딕"/>
              </a:rPr>
              <a:t>30×5</a:t>
            </a:r>
          </a:p>
        </p:txBody>
      </p:sp>
      <p:sp>
        <p:nvSpPr>
          <p:cNvPr id="96" name="TextBox 61"/>
          <p:cNvSpPr txBox="1"/>
          <p:nvPr/>
        </p:nvSpPr>
        <p:spPr>
          <a:xfrm>
            <a:off x="7198877" y="4650746"/>
            <a:ext cx="887273" cy="4854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000000"/>
                </a:solidFill>
                <a:latin typeface="맑은 고딕"/>
              </a:rPr>
              <a:t>5×5</a:t>
            </a:r>
          </a:p>
        </p:txBody>
      </p:sp>
      <p:sp>
        <p:nvSpPr>
          <p:cNvPr id="97" name="TextBox 61"/>
          <p:cNvSpPr txBox="1"/>
          <p:nvPr/>
        </p:nvSpPr>
        <p:spPr>
          <a:xfrm>
            <a:off x="4502436" y="5334815"/>
            <a:ext cx="1034477" cy="48546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000000"/>
                </a:solidFill>
                <a:latin typeface="맑은 고딕"/>
              </a:rPr>
              <a:t>35×5=</a:t>
            </a:r>
          </a:p>
        </p:txBody>
      </p:sp>
      <p:sp>
        <p:nvSpPr>
          <p:cNvPr id="98" name="TextBox 61"/>
          <p:cNvSpPr txBox="1"/>
          <p:nvPr/>
        </p:nvSpPr>
        <p:spPr>
          <a:xfrm>
            <a:off x="5757962" y="5322554"/>
            <a:ext cx="610182" cy="433513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</a:rPr>
              <a:t>150</a:t>
            </a:r>
          </a:p>
        </p:txBody>
      </p:sp>
      <p:sp>
        <p:nvSpPr>
          <p:cNvPr id="99" name="TextBox 61"/>
          <p:cNvSpPr txBox="1"/>
          <p:nvPr/>
        </p:nvSpPr>
        <p:spPr>
          <a:xfrm>
            <a:off x="7201026" y="5322554"/>
            <a:ext cx="610182" cy="433513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FF0000"/>
                </a:solidFill>
                <a:latin typeface="맑은 고딕"/>
              </a:rPr>
              <a:t>25</a:t>
            </a:r>
          </a:p>
        </p:txBody>
      </p:sp>
      <p:sp>
        <p:nvSpPr>
          <p:cNvPr id="100" name="TextBox 61"/>
          <p:cNvSpPr txBox="1"/>
          <p:nvPr/>
        </p:nvSpPr>
        <p:spPr>
          <a:xfrm>
            <a:off x="8608702" y="5337215"/>
            <a:ext cx="610182" cy="433513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</a:rPr>
              <a:t>175</a:t>
            </a:r>
          </a:p>
        </p:txBody>
      </p:sp>
      <p:pic>
        <p:nvPicPr>
          <p:cNvPr id="101" name="그림 100"/>
          <p:cNvPicPr>
            <a:picLocks noChangeAspect="1"/>
          </p:cNvPicPr>
          <p:nvPr/>
        </p:nvPicPr>
        <p:blipFill rotWithShape="1">
          <a:blip r:embed="rId11"/>
          <a:srcRect/>
          <a:stretch>
            <a:fillRect/>
          </a:stretch>
        </p:blipFill>
        <p:spPr>
          <a:xfrm>
            <a:off x="5828997" y="5307893"/>
            <a:ext cx="468112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02" name="그림 101"/>
          <p:cNvPicPr>
            <a:picLocks noChangeAspect="1"/>
          </p:cNvPicPr>
          <p:nvPr/>
        </p:nvPicPr>
        <p:blipFill rotWithShape="1">
          <a:blip r:embed="rId11"/>
          <a:srcRect/>
          <a:stretch>
            <a:fillRect/>
          </a:stretch>
        </p:blipFill>
        <p:spPr>
          <a:xfrm>
            <a:off x="7270354" y="5307893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103" name="그림 102"/>
          <p:cNvPicPr>
            <a:picLocks noChangeAspect="1"/>
          </p:cNvPicPr>
          <p:nvPr/>
        </p:nvPicPr>
        <p:blipFill rotWithShape="1">
          <a:blip r:embed="rId11"/>
          <a:srcRect/>
          <a:stretch>
            <a:fillRect/>
          </a:stretch>
        </p:blipFill>
        <p:spPr>
          <a:xfrm>
            <a:off x="8678030" y="5322554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6" name="사각형: 둥근 모서리 5">
            <a:extLst>
              <a:ext uri="{FF2B5EF4-FFF2-40B4-BE49-F238E27FC236}">
                <a16:creationId xmlns:a16="http://schemas.microsoft.com/office/drawing/2014/main" id="{A3071A79-5E66-BDAE-0F3E-ACD6CCCDB43D}"/>
              </a:ext>
            </a:extLst>
          </p:cNvPr>
          <p:cNvSpPr/>
          <p:nvPr/>
        </p:nvSpPr>
        <p:spPr>
          <a:xfrm>
            <a:off x="4197638" y="2070237"/>
            <a:ext cx="369177" cy="38135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C4C16D59-E42B-44AB-25B0-A64B9539957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1" name="그룹 30">
              <a:extLst>
                <a:ext uri="{FF2B5EF4-FFF2-40B4-BE49-F238E27FC236}">
                  <a16:creationId xmlns:a16="http://schemas.microsoft.com/office/drawing/2014/main" id="{CA4929AF-ABA6-E00D-B27B-049A141204F8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5" name="그룹 26">
                <a:extLst>
                  <a:ext uri="{FF2B5EF4-FFF2-40B4-BE49-F238E27FC236}">
                    <a16:creationId xmlns:a16="http://schemas.microsoft.com/office/drawing/2014/main" id="{5368D113-0576-C0B9-34F2-AC40C8CA633C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D8DEB820-4A6B-8E4C-BE58-E45A1B33B26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494617BD-7635-CF1B-5C86-757C3624A09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6" name="TextBox 3">
                <a:extLst>
                  <a:ext uri="{FF2B5EF4-FFF2-40B4-BE49-F238E27FC236}">
                    <a16:creationId xmlns:a16="http://schemas.microsoft.com/office/drawing/2014/main" id="{A1D8E80F-B920-64D4-C3C9-72C5BF2356B4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BF77C310-CA5E-FB64-BFD6-22D2FA19475A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3" name="그래픽 57">
                <a:extLst>
                  <a:ext uri="{FF2B5EF4-FFF2-40B4-BE49-F238E27FC236}">
                    <a16:creationId xmlns:a16="http://schemas.microsoft.com/office/drawing/2014/main" id="{F7A03385-C0ED-A24E-13B2-037FF03069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29DC0E1-E5E1-083D-CAFA-8378C0211A0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/>
      <p:bldP spid="99" grpId="0"/>
      <p:bldP spid="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8976547"/>
              </p:ext>
            </p:extLst>
          </p:nvPr>
        </p:nvGraphicFramePr>
        <p:xfrm>
          <a:off x="8552450" y="4054545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" name="타원 10"/>
          <p:cNvSpPr/>
          <p:nvPr/>
        </p:nvSpPr>
        <p:spPr>
          <a:xfrm>
            <a:off x="415264" y="1916193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lvl="0" algn="ctr">
              <a:defRPr/>
            </a:pPr>
            <a:r>
              <a:rPr lang="en-US" altLang="ko-KR" sz="3200" b="1">
                <a:solidFill>
                  <a:schemeClr val="bg1"/>
                </a:solidFill>
                <a:effectLst/>
              </a:rPr>
              <a:t>2</a:t>
            </a:r>
            <a:endParaRPr lang="ko-KR" altLang="en-US" sz="3200" b="1">
              <a:solidFill>
                <a:schemeClr val="bg1"/>
              </a:solidFill>
              <a:effectLst/>
            </a:endParaRPr>
          </a:p>
        </p:txBody>
      </p:sp>
      <p:graphicFrame>
        <p:nvGraphicFramePr>
          <p:cNvPr id="74" name="표 9"/>
          <p:cNvGraphicFramePr>
            <a:graphicFrameLocks noGrp="1"/>
          </p:cNvGraphicFramePr>
          <p:nvPr/>
        </p:nvGraphicFramePr>
        <p:xfrm>
          <a:off x="4768301" y="2863821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5" name="표 9"/>
          <p:cNvGraphicFramePr>
            <a:graphicFrameLocks noGrp="1"/>
          </p:cNvGraphicFramePr>
          <p:nvPr/>
        </p:nvGraphicFramePr>
        <p:xfrm>
          <a:off x="8570110" y="2863821"/>
          <a:ext cx="2427376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8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681528"/>
              </p:ext>
            </p:extLst>
          </p:nvPr>
        </p:nvGraphicFramePr>
        <p:xfrm>
          <a:off x="4763334" y="4056886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3" name="그림 22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108805" y="4112831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4" name="그림 23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791881" y="4112831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221546" y="1977686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defRPr/>
            </a:pPr>
            <a:r>
              <a:rPr lang="ko-KR" altLang="en-US" sz="3600" b="1" spc="-300">
                <a:latin typeface="맑은 고딕"/>
              </a:rPr>
              <a:t>계산해 보세요</a:t>
            </a:r>
            <a:r>
              <a:rPr lang="en-US" altLang="ko-KR" sz="3600" b="1" spc="-300">
                <a:latin typeface="맑은 고딕"/>
              </a:rPr>
              <a:t>.</a:t>
            </a:r>
          </a:p>
        </p:txBody>
      </p:sp>
      <p:sp>
        <p:nvSpPr>
          <p:cNvPr id="5" name="순서도: 연결자 4"/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anchor="ctr" anchorCtr="1">
            <a:no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en-US" altLang="ko-KR" sz="3200" b="1" spc="-300">
                <a:solidFill>
                  <a:schemeClr val="bg1"/>
                </a:solidFill>
              </a:rPr>
              <a:t>2</a:t>
            </a:r>
            <a:endParaRPr lang="ko-KR" altLang="en-US" sz="3200" b="1" spc="-300">
              <a:solidFill>
                <a:schemeClr val="bg1"/>
              </a:solidFill>
            </a:endParaRPr>
          </a:p>
        </p:txBody>
      </p:sp>
      <p:sp>
        <p:nvSpPr>
          <p:cNvPr id="6" name="사각형: 둥근 모서리 5"/>
          <p:cNvSpPr/>
          <p:nvPr/>
        </p:nvSpPr>
        <p:spPr>
          <a:xfrm>
            <a:off x="10116022" y="6431280"/>
            <a:ext cx="1873338" cy="350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8" name="직사각형 7"/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 b="1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2" name="그림 11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3" name="그림 12">
            <a:hlinkClick r:id="" action="ppaction://hlinkshowjump?jump=previousslide"/>
          </p:cNvPr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6" name="그룹 25"/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7" name="사각형: 둥근 모서리 26">
              <a:hlinkClick r:id="rId6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8" name="사각형: 둥근 모서리 27">
              <a:hlinkClick r:id="rId7" action="ppaction://hlinksldjump"/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9" name="사각형: 둥근 모서리 28">
              <a:hlinkClick r:id="rId8" action="ppaction://hlinksldjump"/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2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30" name="사각형: 둥근 모서리 29">
              <a:hlinkClick r:id="rId9" action="ppaction://hlinksldjump"/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30">
              <a:hlinkClick r:id="rId10" action="ppaction://hlinksldjump"/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80" name="사각형: 둥근 모서리 63"/>
          <p:cNvSpPr/>
          <p:nvPr/>
        </p:nvSpPr>
        <p:spPr>
          <a:xfrm>
            <a:off x="1255961" y="1463115"/>
            <a:ext cx="1226551" cy="381353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843C0B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b="1" i="0" u="none" strike="noStrike" kern="1200" cap="none" spc="0" normalizeH="0" baseline="0">
                <a:solidFill>
                  <a:srgbClr val="843C0B"/>
                </a:solidFill>
                <a:latin typeface="맑은 고딕"/>
                <a:ea typeface="맑은 고딕"/>
                <a:cs typeface="맑은 고딕"/>
              </a:rPr>
              <a:t>3-1 </a:t>
            </a:r>
            <a:r>
              <a:rPr kumimoji="0" lang="ko-KR" altLang="en-US" sz="1600" b="1" i="0" u="none" strike="noStrike" kern="1200" cap="none" spc="0" normalizeH="0" baseline="0">
                <a:solidFill>
                  <a:srgbClr val="843C0B"/>
                </a:solidFill>
                <a:latin typeface="맑은 고딕"/>
                <a:ea typeface="맑은 고딕"/>
                <a:cs typeface="맑은 고딕"/>
              </a:rPr>
              <a:t>곱셈</a:t>
            </a:r>
          </a:p>
        </p:txBody>
      </p:sp>
      <p:graphicFrame>
        <p:nvGraphicFramePr>
          <p:cNvPr id="84" name="표 83"/>
          <p:cNvGraphicFramePr/>
          <p:nvPr>
            <p:extLst>
              <p:ext uri="{D42A27DB-BD31-4B8C-83A1-F6EECF244321}">
                <p14:modId xmlns:p14="http://schemas.microsoft.com/office/powerpoint/2010/main" val="2571536040"/>
              </p:ext>
            </p:extLst>
          </p:nvPr>
        </p:nvGraphicFramePr>
        <p:xfrm>
          <a:off x="1249247" y="2872480"/>
          <a:ext cx="316198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215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31×3</a:t>
                      </a:r>
                      <a:endParaRPr kumimoji="0" lang="en-US" altLang="ko-KR" sz="3200" b="1" i="0" u="none" strike="noStrike" kern="1200" cap="none" normalizeH="0" baseline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E0765F0-715B-5F32-D17A-83E0FB0283BE}"/>
              </a:ext>
            </a:extLst>
          </p:cNvPr>
          <p:cNvSpPr txBox="1"/>
          <p:nvPr/>
        </p:nvSpPr>
        <p:spPr>
          <a:xfrm>
            <a:off x="2942647" y="2869224"/>
            <a:ext cx="14685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=93</a:t>
            </a:r>
            <a:endParaRPr lang="ko-KR" altLang="en-US" sz="3200" dirty="0"/>
          </a:p>
        </p:txBody>
      </p:sp>
      <p:pic>
        <p:nvPicPr>
          <p:cNvPr id="85" name="그림 84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3127385" y="2882611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91707DE2-2468-AE0C-C28B-2440B0A26B37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4" name="그룹 30">
              <a:extLst>
                <a:ext uri="{FF2B5EF4-FFF2-40B4-BE49-F238E27FC236}">
                  <a16:creationId xmlns:a16="http://schemas.microsoft.com/office/drawing/2014/main" id="{A55F6FDA-C862-3AD6-381B-83DFBE2681F6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18" name="그룹 26">
                <a:extLst>
                  <a:ext uri="{FF2B5EF4-FFF2-40B4-BE49-F238E27FC236}">
                    <a16:creationId xmlns:a16="http://schemas.microsoft.com/office/drawing/2014/main" id="{14F18C92-AFCD-3D55-DF44-BA6E645D80D3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5" name="그래픽 60">
                  <a:extLst>
                    <a:ext uri="{FF2B5EF4-FFF2-40B4-BE49-F238E27FC236}">
                      <a16:creationId xmlns:a16="http://schemas.microsoft.com/office/drawing/2014/main" id="{6A4B5CC4-9823-AAE8-EE98-0BF6909A3AA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6" name="그림 28">
                  <a:extLst>
                    <a:ext uri="{FF2B5EF4-FFF2-40B4-BE49-F238E27FC236}">
                      <a16:creationId xmlns:a16="http://schemas.microsoft.com/office/drawing/2014/main" id="{53336DB5-41C7-EE30-E12A-E3C642C6D8D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9" name="TextBox 3">
                <a:extLst>
                  <a:ext uri="{FF2B5EF4-FFF2-40B4-BE49-F238E27FC236}">
                    <a16:creationId xmlns:a16="http://schemas.microsoft.com/office/drawing/2014/main" id="{262AB05F-CBB5-D8D7-EFBC-8E8D30759ECB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15" name="그룹 14">
              <a:extLst>
                <a:ext uri="{FF2B5EF4-FFF2-40B4-BE49-F238E27FC236}">
                  <a16:creationId xmlns:a16="http://schemas.microsoft.com/office/drawing/2014/main" id="{DF997F97-CB85-5CF7-775C-F661EC9FEDF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16" name="그래픽 57">
                <a:extLst>
                  <a:ext uri="{FF2B5EF4-FFF2-40B4-BE49-F238E27FC236}">
                    <a16:creationId xmlns:a16="http://schemas.microsoft.com/office/drawing/2014/main" id="{7A30AA4C-7F48-DE64-D825-68DAE43FCA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B2DEC17-8BA9-0E18-C46A-DB78519F9FB9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표 3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405571"/>
              </p:ext>
            </p:extLst>
          </p:nvPr>
        </p:nvGraphicFramePr>
        <p:xfrm>
          <a:off x="10022053" y="3340542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80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0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688579"/>
              </p:ext>
            </p:extLst>
          </p:nvPr>
        </p:nvGraphicFramePr>
        <p:xfrm>
          <a:off x="5480767" y="3337744"/>
          <a:ext cx="2339879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40×2=80</a:t>
                      </a:r>
                    </a:p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(</a:t>
                      </a:r>
                      <a:r>
                        <a:rPr lang="ko-KR" altLang="en-US" sz="3200" dirty="0">
                          <a:solidFill>
                            <a:srgbClr val="FF3300"/>
                          </a:solidFill>
                        </a:rPr>
                        <a:t>또는 </a:t>
                      </a: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40×2)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2" name="그림 41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0190082" y="3351938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2" name="TextBox 61"/>
          <p:cNvSpPr txBox="1"/>
          <p:nvPr/>
        </p:nvSpPr>
        <p:spPr>
          <a:xfrm>
            <a:off x="1221546" y="1979473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latin typeface="맑은 고딕"/>
              </a:rPr>
              <a:t>사탕이 한 봉지에 </a:t>
            </a:r>
            <a:r>
              <a:rPr lang="en-US" altLang="ko-KR" sz="3600" b="1" spc="-300" dirty="0">
                <a:latin typeface="맑은 고딕"/>
              </a:rPr>
              <a:t>40</a:t>
            </a:r>
            <a:r>
              <a:rPr lang="ko-KR" altLang="en-US" sz="3600" b="1" spc="-300">
                <a:latin typeface="맑은 고딕"/>
              </a:rPr>
              <a:t>개씩 들어 있습니다. </a:t>
            </a:r>
            <a:r>
              <a:rPr lang="en-US" altLang="ko-KR" sz="3600" b="1" spc="-300" dirty="0">
                <a:latin typeface="맑은 고딕"/>
              </a:rPr>
              <a:t>2</a:t>
            </a:r>
            <a:r>
              <a:rPr lang="ko-KR" altLang="en-US" sz="3600" b="1" spc="-300" dirty="0">
                <a:latin typeface="맑은 고딕"/>
              </a:rPr>
              <a:t>봉지에 들어 있는 사탕은 모두 몇 개인지 구해 보세요.</a:t>
            </a:r>
          </a:p>
        </p:txBody>
      </p:sp>
      <p:pic>
        <p:nvPicPr>
          <p:cNvPr id="41" name="그림 40"/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367318" y="334914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43" name="직선 연결선 42"/>
          <p:cNvCxnSpPr>
            <a:cxnSpLocks/>
          </p:cNvCxnSpPr>
          <p:nvPr/>
        </p:nvCxnSpPr>
        <p:spPr>
          <a:xfrm>
            <a:off x="5300659" y="3927532"/>
            <a:ext cx="270009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직선 연결선 43"/>
          <p:cNvCxnSpPr>
            <a:cxnSpLocks/>
          </p:cNvCxnSpPr>
          <p:nvPr/>
        </p:nvCxnSpPr>
        <p:spPr>
          <a:xfrm>
            <a:off x="9949885" y="3927532"/>
            <a:ext cx="10471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화살표: 오각형 44"/>
          <p:cNvSpPr/>
          <p:nvPr/>
        </p:nvSpPr>
        <p:spPr>
          <a:xfrm>
            <a:off x="4262883" y="3349749"/>
            <a:ext cx="946337" cy="561274"/>
          </a:xfrm>
          <a:prstGeom prst="homePlat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b="1"/>
              <a:t>식</a:t>
            </a:r>
          </a:p>
        </p:txBody>
      </p:sp>
      <p:sp>
        <p:nvSpPr>
          <p:cNvPr id="46" name="화살표: 오각형 45"/>
          <p:cNvSpPr/>
          <p:nvPr/>
        </p:nvSpPr>
        <p:spPr>
          <a:xfrm>
            <a:off x="8926748" y="3349749"/>
            <a:ext cx="946337" cy="561274"/>
          </a:xfrm>
          <a:prstGeom prst="homePlat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b="1"/>
              <a:t>답</a:t>
            </a:r>
          </a:p>
        </p:txBody>
      </p:sp>
      <p:graphicFrame>
        <p:nvGraphicFramePr>
          <p:cNvPr id="47" name="표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676360"/>
              </p:ext>
            </p:extLst>
          </p:nvPr>
        </p:nvGraphicFramePr>
        <p:xfrm>
          <a:off x="10707429" y="3383914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800" dirty="0">
                          <a:solidFill>
                            <a:schemeClr val="tx1"/>
                          </a:solidFill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순서도: 연결자 7"/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anchor="ctr" anchorCtr="1">
            <a:no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en-US" altLang="ko-KR" sz="3200" b="1" spc="-300">
                <a:solidFill>
                  <a:schemeClr val="bg1"/>
                </a:solidFill>
              </a:rPr>
              <a:t>3</a:t>
            </a:r>
            <a:endParaRPr lang="ko-KR" altLang="en-US" sz="3200" b="1" spc="-300">
              <a:solidFill>
                <a:schemeClr val="bg1"/>
              </a:solidFill>
            </a:endParaRPr>
          </a:p>
        </p:txBody>
      </p:sp>
      <p:sp>
        <p:nvSpPr>
          <p:cNvPr id="9" name="사각형: 둥근 모서리 8"/>
          <p:cNvSpPr/>
          <p:nvPr/>
        </p:nvSpPr>
        <p:spPr>
          <a:xfrm>
            <a:off x="10116022" y="6431280"/>
            <a:ext cx="1873338" cy="350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2" name="직사각형 11"/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 b="1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5" name="그림 14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6" name="그림 15">
            <a:hlinkClick r:id="" action="ppaction://hlinkshowjump?jump=previousslide"/>
          </p:cNvPr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4" name="그룹 23"/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25" name="사각형: 둥근 모서리 24">
              <a:hlinkClick r:id="rId6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26" name="사각형: 둥근 모서리 25">
              <a:hlinkClick r:id="rId7" action="ppaction://hlinksldjump"/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7" name="사각형: 둥근 모서리 26">
              <a:hlinkClick r:id="rId8" action="ppaction://hlinksldjump"/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8" name="사각형: 둥근 모서리 27">
              <a:hlinkClick r:id="rId9" action="ppaction://hlinksldjump"/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9" name="사각형: 둥근 모서리 28">
              <a:hlinkClick r:id="rId10" action="ppaction://hlinksldjump"/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65" name="사각형: 둥근 모서리 63"/>
          <p:cNvSpPr/>
          <p:nvPr/>
        </p:nvSpPr>
        <p:spPr>
          <a:xfrm>
            <a:off x="1255961" y="1463115"/>
            <a:ext cx="1226551" cy="381353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843C0B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b="1" i="0" u="none" strike="noStrike" kern="1200" cap="none" spc="0" normalizeH="0" baseline="0">
                <a:solidFill>
                  <a:srgbClr val="843C0B"/>
                </a:solidFill>
                <a:latin typeface="맑은 고딕"/>
                <a:ea typeface="맑은 고딕"/>
                <a:cs typeface="맑은 고딕"/>
              </a:rPr>
              <a:t>3-1 </a:t>
            </a:r>
            <a:r>
              <a:rPr kumimoji="0" lang="ko-KR" altLang="en-US" sz="1600" b="1" i="0" u="none" strike="noStrike" kern="1200" cap="none" spc="0" normalizeH="0" baseline="0">
                <a:solidFill>
                  <a:srgbClr val="843C0B"/>
                </a:solidFill>
                <a:latin typeface="맑은 고딕"/>
                <a:ea typeface="맑은 고딕"/>
                <a:cs typeface="맑은 고딕"/>
              </a:rPr>
              <a:t>곱셈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C444B900-38F9-38C9-CB45-1483EEFA7A8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3" name="그룹 30">
              <a:extLst>
                <a:ext uri="{FF2B5EF4-FFF2-40B4-BE49-F238E27FC236}">
                  <a16:creationId xmlns:a16="http://schemas.microsoft.com/office/drawing/2014/main" id="{155770C0-D317-D72D-52AA-0D083E26F621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7" name="그룹 26">
                <a:extLst>
                  <a:ext uri="{FF2B5EF4-FFF2-40B4-BE49-F238E27FC236}">
                    <a16:creationId xmlns:a16="http://schemas.microsoft.com/office/drawing/2014/main" id="{3BB45A3E-0F0D-114F-A06B-112023DBE546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3" name="그래픽 60">
                  <a:extLst>
                    <a:ext uri="{FF2B5EF4-FFF2-40B4-BE49-F238E27FC236}">
                      <a16:creationId xmlns:a16="http://schemas.microsoft.com/office/drawing/2014/main" id="{C226B94B-A783-657C-3A4F-BDD258DDFE6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7A07D7F1-5997-1440-42F4-9A9F06E54EB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11" name="TextBox 3">
                <a:extLst>
                  <a:ext uri="{FF2B5EF4-FFF2-40B4-BE49-F238E27FC236}">
                    <a16:creationId xmlns:a16="http://schemas.microsoft.com/office/drawing/2014/main" id="{8734744F-6454-783F-1EBD-B6B7B44444D3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6744458A-D060-0F4C-3C3E-2ACD7CBE854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5" name="그래픽 57">
                <a:extLst>
                  <a:ext uri="{FF2B5EF4-FFF2-40B4-BE49-F238E27FC236}">
                    <a16:creationId xmlns:a16="http://schemas.microsoft.com/office/drawing/2014/main" id="{99AA8D0D-912B-633B-B0C5-A6FFC1E0839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5E44C36-B547-9E5A-3466-82C99DE09326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타원 2"/>
          <p:cNvSpPr/>
          <p:nvPr/>
        </p:nvSpPr>
        <p:spPr>
          <a:xfrm>
            <a:off x="415264" y="1916193"/>
            <a:ext cx="680945" cy="669118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lvl="0" algn="ctr">
              <a:defRPr/>
            </a:pPr>
            <a:r>
              <a:rPr lang="en-US" altLang="ko-KR" sz="3200" b="1">
                <a:solidFill>
                  <a:schemeClr val="bg1"/>
                </a:solidFill>
                <a:effectLst/>
              </a:rPr>
              <a:t>4</a:t>
            </a:r>
            <a:endParaRPr lang="ko-KR" altLang="en-US" sz="3200" b="1">
              <a:solidFill>
                <a:schemeClr val="bg1"/>
              </a:solidFill>
              <a:effectLst/>
            </a:endParaRPr>
          </a:p>
        </p:txBody>
      </p:sp>
      <p:sp>
        <p:nvSpPr>
          <p:cNvPr id="8" name="순서도: 연결자 7"/>
          <p:cNvSpPr/>
          <p:nvPr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anchor="ctr" anchorCtr="1">
            <a:noAutofit/>
          </a:bodyPr>
          <a:lstStyle/>
          <a:p>
            <a:pPr lvl="0" algn="ctr">
              <a:lnSpc>
                <a:spcPct val="120000"/>
              </a:lnSpc>
              <a:defRPr/>
            </a:pPr>
            <a:r>
              <a:rPr lang="en-US" altLang="ko-KR" sz="3200" b="1" spc="-300">
                <a:solidFill>
                  <a:schemeClr val="bg1"/>
                </a:solidFill>
              </a:rPr>
              <a:t>4</a:t>
            </a:r>
            <a:endParaRPr lang="ko-KR" altLang="en-US" sz="3200" b="1" spc="-300">
              <a:solidFill>
                <a:schemeClr val="bg1"/>
              </a:solidFill>
            </a:endParaRPr>
          </a:p>
        </p:txBody>
      </p:sp>
      <p:sp>
        <p:nvSpPr>
          <p:cNvPr id="9" name="사각형: 둥근 모서리 8"/>
          <p:cNvSpPr/>
          <p:nvPr/>
        </p:nvSpPr>
        <p:spPr>
          <a:xfrm>
            <a:off x="10116022" y="6431280"/>
            <a:ext cx="1873338" cy="3506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10" name="그룹 9"/>
          <p:cNvGrpSpPr/>
          <p:nvPr/>
        </p:nvGrpSpPr>
        <p:grpSpPr>
          <a:xfrm>
            <a:off x="10584055" y="6477750"/>
            <a:ext cx="908974" cy="213022"/>
            <a:chOff x="10615267" y="6497260"/>
            <a:chExt cx="908974" cy="213022"/>
          </a:xfrm>
        </p:grpSpPr>
        <p:sp>
          <p:nvSpPr>
            <p:cNvPr id="11" name="직사각형 10"/>
            <p:cNvSpPr/>
            <p:nvPr/>
          </p:nvSpPr>
          <p:spPr>
            <a:xfrm>
              <a:off x="11201143" y="6519009"/>
              <a:ext cx="32309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5</a:t>
              </a: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10615267" y="6519009"/>
              <a:ext cx="355408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 b="1" dirty="0">
                  <a:solidFill>
                    <a:schemeClr val="tx1"/>
                  </a:solidFill>
                </a:rPr>
                <a:t>5</a:t>
              </a: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0984979" y="6497260"/>
              <a:ext cx="185706" cy="19127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lvl="0" algn="ctr">
                <a:defRPr/>
              </a:pPr>
              <a:r>
                <a:rPr lang="en-US" altLang="ko-KR" sz="2000">
                  <a:solidFill>
                    <a:srgbClr val="B0B0B0"/>
                  </a:solidFill>
                </a:rPr>
                <a:t>/</a:t>
              </a:r>
            </a:p>
          </p:txBody>
        </p:sp>
      </p:grpSp>
      <p:pic>
        <p:nvPicPr>
          <p:cNvPr id="14" name="그림 13">
            <a:hlinkClick r:id="" action="ppaction://hlinkshowjump?jump=nextslide"/>
          </p:cNvPr>
          <p:cNvPicPr>
            <a:picLocks noChangeAspect="1"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11573559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5" name="그림 14">
            <a:hlinkClick r:id="" action="ppaction://hlinkshowjump?jump=previousslide"/>
          </p:cNvPr>
          <p:cNvPicPr>
            <a:picLocks noChangeAspect="1"/>
          </p:cNvPicPr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10278191" y="6473873"/>
            <a:ext cx="254013" cy="25401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6" name="그룹 35"/>
          <p:cNvGrpSpPr/>
          <p:nvPr/>
        </p:nvGrpSpPr>
        <p:grpSpPr>
          <a:xfrm>
            <a:off x="236948" y="6391126"/>
            <a:ext cx="3174677" cy="396000"/>
            <a:chOff x="236948" y="6391126"/>
            <a:chExt cx="3174677" cy="396000"/>
          </a:xfrm>
        </p:grpSpPr>
        <p:sp>
          <p:nvSpPr>
            <p:cNvPr id="37" name="사각형: 둥근 모서리 36">
              <a:hlinkClick r:id="rId5" action="ppaction://hlinksldjump"/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37">
              <a:hlinkClick r:id="rId6" action="ppaction://hlinksldjump"/>
            </p:cNvPr>
            <p:cNvSpPr/>
            <p:nvPr/>
          </p:nvSpPr>
          <p:spPr>
            <a:xfrm>
              <a:off x="1258796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7" action="ppaction://hlinksldjump"/>
            </p:cNvPr>
            <p:cNvSpPr/>
            <p:nvPr/>
          </p:nvSpPr>
          <p:spPr>
            <a:xfrm>
              <a:off x="1809414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44">
              <a:hlinkClick r:id="rId8" action="ppaction://hlinksldjump"/>
            </p:cNvPr>
            <p:cNvSpPr/>
            <p:nvPr/>
          </p:nvSpPr>
          <p:spPr>
            <a:xfrm>
              <a:off x="23600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45">
              <a:hlinkClick r:id="rId9" action="ppaction://hlinksldjump"/>
            </p:cNvPr>
            <p:cNvSpPr/>
            <p:nvPr/>
          </p:nvSpPr>
          <p:spPr>
            <a:xfrm>
              <a:off x="2905832" y="6399312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63" name="사각형: 둥근 모서리 63"/>
          <p:cNvSpPr/>
          <p:nvPr/>
        </p:nvSpPr>
        <p:spPr>
          <a:xfrm>
            <a:off x="1255961" y="1463115"/>
            <a:ext cx="1226551" cy="381353"/>
          </a:xfrm>
          <a:prstGeom prst="roundRect">
            <a:avLst>
              <a:gd name="adj" fmla="val 50000"/>
            </a:avLst>
          </a:prstGeom>
          <a:noFill/>
          <a:ln w="19050" cap="flat" cmpd="sng" algn="ctr">
            <a:solidFill>
              <a:srgbClr val="843C0B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b="1" i="0" u="none" strike="noStrike" kern="1200" cap="none" spc="0" normalizeH="0" baseline="0">
                <a:solidFill>
                  <a:srgbClr val="843C0B"/>
                </a:solidFill>
                <a:latin typeface="맑은 고딕"/>
                <a:ea typeface="맑은 고딕"/>
                <a:cs typeface="맑은 고딕"/>
              </a:rPr>
              <a:t>3-1 </a:t>
            </a:r>
            <a:r>
              <a:rPr kumimoji="0" lang="ko-KR" altLang="en-US" sz="1600" b="1" i="0" u="none" strike="noStrike" kern="1200" cap="none" spc="0" normalizeH="0" baseline="0">
                <a:solidFill>
                  <a:srgbClr val="843C0B"/>
                </a:solidFill>
                <a:latin typeface="맑은 고딕"/>
                <a:ea typeface="맑은 고딕"/>
                <a:cs typeface="맑은 고딕"/>
              </a:rPr>
              <a:t>곱셈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389EA4-3F61-9A9B-0F5C-4557808E6B76}"/>
              </a:ext>
            </a:extLst>
          </p:cNvPr>
          <p:cNvSpPr txBox="1"/>
          <p:nvPr/>
        </p:nvSpPr>
        <p:spPr>
          <a:xfrm>
            <a:off x="1221546" y="1979473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defRPr/>
            </a:pPr>
            <a:r>
              <a:rPr lang="ko-KR" altLang="en-US" sz="3600" b="1" spc="-300" dirty="0">
                <a:latin typeface="맑은 고딕"/>
              </a:rPr>
              <a:t>연필 한 타는 </a:t>
            </a:r>
            <a:r>
              <a:rPr lang="en-US" altLang="ko-KR" sz="3600" b="1" spc="-300" dirty="0">
                <a:latin typeface="맑은 고딕"/>
              </a:rPr>
              <a:t>12</a:t>
            </a:r>
            <a:r>
              <a:rPr lang="ko-KR" altLang="en-US" sz="3600" b="1" spc="-300" dirty="0">
                <a:latin typeface="맑은 고딕"/>
              </a:rPr>
              <a:t>자루입니다. 연필 </a:t>
            </a:r>
            <a:r>
              <a:rPr lang="en-US" altLang="ko-KR" sz="3600" b="1" spc="-300" dirty="0">
                <a:latin typeface="맑은 고딕"/>
              </a:rPr>
              <a:t>9</a:t>
            </a:r>
            <a:r>
              <a:rPr lang="ko-KR" altLang="en-US" sz="3600" b="1" spc="-300" dirty="0">
                <a:latin typeface="맑은 고딕"/>
              </a:rPr>
              <a:t>타는 모두 몇 자루인지 구해 보세요.</a:t>
            </a:r>
          </a:p>
        </p:txBody>
      </p:sp>
      <p:graphicFrame>
        <p:nvGraphicFramePr>
          <p:cNvPr id="41" name="표 40">
            <a:extLst>
              <a:ext uri="{FF2B5EF4-FFF2-40B4-BE49-F238E27FC236}">
                <a16:creationId xmlns:a16="http://schemas.microsoft.com/office/drawing/2014/main" id="{F0EE82FE-1DF4-ACF2-7084-624CA61FE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171296"/>
              </p:ext>
            </p:extLst>
          </p:nvPr>
        </p:nvGraphicFramePr>
        <p:xfrm>
          <a:off x="10022053" y="3340542"/>
          <a:ext cx="902834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108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2" name="표 20">
            <a:extLst>
              <a:ext uri="{FF2B5EF4-FFF2-40B4-BE49-F238E27FC236}">
                <a16:creationId xmlns:a16="http://schemas.microsoft.com/office/drawing/2014/main" id="{BAAD2810-F19E-9643-18AE-2CB0DF259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896603"/>
              </p:ext>
            </p:extLst>
          </p:nvPr>
        </p:nvGraphicFramePr>
        <p:xfrm>
          <a:off x="5480767" y="3337744"/>
          <a:ext cx="2339879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12×9=108</a:t>
                      </a:r>
                    </a:p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3300"/>
                          </a:solidFill>
                        </a:rPr>
                        <a:t>(</a:t>
                      </a:r>
                      <a:r>
                        <a:rPr lang="ko-KR" altLang="en-US" sz="3200" dirty="0">
                          <a:solidFill>
                            <a:srgbClr val="FF3300"/>
                          </a:solidFill>
                        </a:rPr>
                        <a:t>또는 </a:t>
                      </a:r>
                      <a:r>
                        <a:rPr lang="en-US" altLang="ko-KR" sz="3200">
                          <a:solidFill>
                            <a:srgbClr val="FF3300"/>
                          </a:solidFill>
                        </a:rPr>
                        <a:t>12×9)</a:t>
                      </a:r>
                      <a:endParaRPr lang="en-US" altLang="ko-KR" sz="3200" dirty="0">
                        <a:solidFill>
                          <a:srgbClr val="FF33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3" name="그림 42">
            <a:extLst>
              <a:ext uri="{FF2B5EF4-FFF2-40B4-BE49-F238E27FC236}">
                <a16:creationId xmlns:a16="http://schemas.microsoft.com/office/drawing/2014/main" id="{0B161FEB-2BD8-988E-DFBB-CE0359A0E273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/>
          <a:stretch>
            <a:fillRect/>
          </a:stretch>
        </p:blipFill>
        <p:spPr>
          <a:xfrm>
            <a:off x="10201984" y="332014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id="{F09CDFD0-88BB-7118-B678-DB22DD234C3D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/>
          <a:stretch>
            <a:fillRect/>
          </a:stretch>
        </p:blipFill>
        <p:spPr>
          <a:xfrm>
            <a:off x="6367318" y="334914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47" name="직선 연결선 46">
            <a:extLst>
              <a:ext uri="{FF2B5EF4-FFF2-40B4-BE49-F238E27FC236}">
                <a16:creationId xmlns:a16="http://schemas.microsoft.com/office/drawing/2014/main" id="{52FC5611-84AC-DCA0-8EB0-E5F9B633795B}"/>
              </a:ext>
            </a:extLst>
          </p:cNvPr>
          <p:cNvCxnSpPr>
            <a:cxnSpLocks/>
          </p:cNvCxnSpPr>
          <p:nvPr/>
        </p:nvCxnSpPr>
        <p:spPr>
          <a:xfrm>
            <a:off x="5300659" y="3927532"/>
            <a:ext cx="270009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직선 연결선 47">
            <a:extLst>
              <a:ext uri="{FF2B5EF4-FFF2-40B4-BE49-F238E27FC236}">
                <a16:creationId xmlns:a16="http://schemas.microsoft.com/office/drawing/2014/main" id="{66BF076E-1D39-6336-60BA-BF86BBDF01E4}"/>
              </a:ext>
            </a:extLst>
          </p:cNvPr>
          <p:cNvCxnSpPr>
            <a:cxnSpLocks/>
          </p:cNvCxnSpPr>
          <p:nvPr/>
        </p:nvCxnSpPr>
        <p:spPr>
          <a:xfrm>
            <a:off x="9949885" y="3927532"/>
            <a:ext cx="10471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화살표: 오각형 48">
            <a:extLst>
              <a:ext uri="{FF2B5EF4-FFF2-40B4-BE49-F238E27FC236}">
                <a16:creationId xmlns:a16="http://schemas.microsoft.com/office/drawing/2014/main" id="{45767F14-DAA2-269E-BF39-34C5BE06066A}"/>
              </a:ext>
            </a:extLst>
          </p:cNvPr>
          <p:cNvSpPr/>
          <p:nvPr/>
        </p:nvSpPr>
        <p:spPr>
          <a:xfrm>
            <a:off x="4262883" y="3349749"/>
            <a:ext cx="946337" cy="561274"/>
          </a:xfrm>
          <a:prstGeom prst="homePlat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b="1"/>
              <a:t>식</a:t>
            </a:r>
          </a:p>
        </p:txBody>
      </p:sp>
      <p:sp>
        <p:nvSpPr>
          <p:cNvPr id="50" name="화살표: 오각형 49">
            <a:extLst>
              <a:ext uri="{FF2B5EF4-FFF2-40B4-BE49-F238E27FC236}">
                <a16:creationId xmlns:a16="http://schemas.microsoft.com/office/drawing/2014/main" id="{D18E8C8F-AAE7-3E68-1E60-51B043C3D10F}"/>
              </a:ext>
            </a:extLst>
          </p:cNvPr>
          <p:cNvSpPr/>
          <p:nvPr/>
        </p:nvSpPr>
        <p:spPr>
          <a:xfrm>
            <a:off x="8926748" y="3349749"/>
            <a:ext cx="946337" cy="561274"/>
          </a:xfrm>
          <a:prstGeom prst="homePlate">
            <a:avLst>
              <a:gd name="adj" fmla="val 50000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r>
              <a:rPr lang="ko-KR" altLang="en-US" sz="2000" b="1"/>
              <a:t>답</a:t>
            </a:r>
          </a:p>
        </p:txBody>
      </p:sp>
      <p:graphicFrame>
        <p:nvGraphicFramePr>
          <p:cNvPr id="51" name="표 50">
            <a:extLst>
              <a:ext uri="{FF2B5EF4-FFF2-40B4-BE49-F238E27FC236}">
                <a16:creationId xmlns:a16="http://schemas.microsoft.com/office/drawing/2014/main" id="{780E923B-7416-5300-7157-B833FE776F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763735"/>
              </p:ext>
            </p:extLst>
          </p:nvPr>
        </p:nvGraphicFramePr>
        <p:xfrm>
          <a:off x="10707428" y="3383914"/>
          <a:ext cx="1136301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6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ko-KR" altLang="en-US" sz="2800" dirty="0">
                          <a:solidFill>
                            <a:schemeClr val="tx1"/>
                          </a:solidFill>
                        </a:rPr>
                        <a:t>자루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B3FF24EC-2A14-92E9-E676-45845B385AA9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4" name="그룹 30">
              <a:extLst>
                <a:ext uri="{FF2B5EF4-FFF2-40B4-BE49-F238E27FC236}">
                  <a16:creationId xmlns:a16="http://schemas.microsoft.com/office/drawing/2014/main" id="{802A59CD-52ED-B9A7-9F18-D1BF3F0BB51A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4" name="그룹 26">
                <a:extLst>
                  <a:ext uri="{FF2B5EF4-FFF2-40B4-BE49-F238E27FC236}">
                    <a16:creationId xmlns:a16="http://schemas.microsoft.com/office/drawing/2014/main" id="{0BC849E6-69B8-9C37-F1E7-895738CAB17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26" name="그래픽 60">
                  <a:extLst>
                    <a:ext uri="{FF2B5EF4-FFF2-40B4-BE49-F238E27FC236}">
                      <a16:creationId xmlns:a16="http://schemas.microsoft.com/office/drawing/2014/main" id="{A36B3CAB-0467-7636-5F9F-5B3F3257534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27" name="그림 28">
                  <a:extLst>
                    <a:ext uri="{FF2B5EF4-FFF2-40B4-BE49-F238E27FC236}">
                      <a16:creationId xmlns:a16="http://schemas.microsoft.com/office/drawing/2014/main" id="{24F65770-65E1-FDFA-6226-BBFEAB8B407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5" name="TextBox 3">
                <a:extLst>
                  <a:ext uri="{FF2B5EF4-FFF2-40B4-BE49-F238E27FC236}">
                    <a16:creationId xmlns:a16="http://schemas.microsoft.com/office/drawing/2014/main" id="{8ADFFB36-E187-FE00-7C7B-5BC8905D6D2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0" lang="en-US" altLang="ko-KR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5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5" name="그룹 4">
              <a:extLst>
                <a:ext uri="{FF2B5EF4-FFF2-40B4-BE49-F238E27FC236}">
                  <a16:creationId xmlns:a16="http://schemas.microsoft.com/office/drawing/2014/main" id="{84BC2CB7-426E-D6F5-E2DA-9402452BDDA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7" name="그래픽 57">
                <a:extLst>
                  <a:ext uri="{FF2B5EF4-FFF2-40B4-BE49-F238E27FC236}">
                    <a16:creationId xmlns:a16="http://schemas.microsoft.com/office/drawing/2014/main" id="{2CFFEF63-24B2-21DA-1F7B-1D56F9BF61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82C5A6D-D4B7-28E6-BC74-4507133856C4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와이드스크린</PresentationFormat>
  <Paragraphs>109</Paragraphs>
  <Slides>5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8" baseType="lpstr">
      <vt:lpstr>맑은 고딕</vt:lpstr>
      <vt:lpstr>Arial</vt:lpstr>
      <vt:lpstr>3_디자인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2023-11-23T10:31:22Z</dcterms:created>
  <dcterms:modified xsi:type="dcterms:W3CDTF">2024-04-22T04:53:36Z</dcterms:modified>
  <cp:version/>
</cp:coreProperties>
</file>